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9" r:id="rId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0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9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4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FA7B-0964-4533-8140-B6447A82654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6D9E-B29E-4CFB-AB0D-A4A3EBB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Dihydrogen</a:t>
            </a:r>
            <a:r>
              <a:rPr lang="en-US" dirty="0" smtClean="0"/>
              <a:t> </a:t>
            </a:r>
            <a:r>
              <a:rPr lang="en-US" dirty="0" err="1" smtClean="0"/>
              <a:t>monosulfide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</a:t>
            </a:r>
          </a:p>
          <a:p>
            <a:r>
              <a:rPr lang="en-US" dirty="0" smtClean="0"/>
              <a:t>Draw the </a:t>
            </a:r>
            <a:r>
              <a:rPr lang="en-US" dirty="0" err="1" smtClean="0"/>
              <a:t>lewis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Build the molecule</a:t>
            </a:r>
          </a:p>
          <a:p>
            <a:r>
              <a:rPr lang="en-US" dirty="0" smtClean="0"/>
              <a:t>Identify the shape name and bond angles</a:t>
            </a:r>
          </a:p>
          <a:p>
            <a:endParaRPr lang="en-US" dirty="0"/>
          </a:p>
          <a:p>
            <a:r>
              <a:rPr lang="en-US" dirty="0" smtClean="0"/>
              <a:t>Take your model apart and return the pieces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3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95" y="-124271"/>
            <a:ext cx="7886700" cy="6265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the formula and names for the following.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633249"/>
              </p:ext>
            </p:extLst>
          </p:nvPr>
        </p:nvGraphicFramePr>
        <p:xfrm>
          <a:off x="321972" y="466090"/>
          <a:ext cx="8319751" cy="63919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319751"/>
              </a:tblGrid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r>
                        <a:rPr lang="en-US" sz="2800" baseline="-25000" dirty="0">
                          <a:effectLst/>
                        </a:rPr>
                        <a:t>2</a:t>
                      </a:r>
                      <a:r>
                        <a:rPr lang="en-US" sz="2800" dirty="0">
                          <a:effectLst/>
                        </a:rPr>
                        <a:t>F</a:t>
                      </a:r>
                      <a:r>
                        <a:rPr lang="en-US" sz="2800" baseline="-250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SiF</a:t>
                      </a:r>
                      <a:r>
                        <a:rPr lang="en-US" sz="28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CBr</a:t>
                      </a:r>
                      <a:r>
                        <a:rPr lang="en-US" sz="28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NCl</a:t>
                      </a:r>
                      <a:r>
                        <a:rPr lang="en-US" sz="28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r>
                        <a:rPr lang="en-US" sz="2800">
                          <a:effectLst/>
                        </a:rPr>
                        <a:t>S</a:t>
                      </a:r>
                      <a:r>
                        <a:rPr lang="en-US" sz="28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Nitrogen Dioxide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Sulfur Difluoride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Phosphorous Pentafluoride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Sulfur Dioxide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Nitrogen Monoxide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carbon tetrachloride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diphosphorus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pentoxide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87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the two different bent molecules?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chart comparing the two molecules J and K.  </a:t>
            </a:r>
          </a:p>
          <a:p>
            <a:r>
              <a:rPr lang="en-US" dirty="0" smtClean="0"/>
              <a:t>Include the following: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-bonding domains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-non-bonding domains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-steric number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-hybridization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-bond angle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12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bonding electron domains do these molecule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the letter the molecule is labeled with and write how many bonding domains it has.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7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two circles that overlap</a:t>
            </a:r>
          </a:p>
          <a:p>
            <a:r>
              <a:rPr lang="en-US" dirty="0" smtClean="0"/>
              <a:t>Label one circle F and one circle G</a:t>
            </a:r>
          </a:p>
          <a:p>
            <a:r>
              <a:rPr lang="en-US" dirty="0" smtClean="0"/>
              <a:t>Compare and contrast the two molecules using drawings, vocab words, possible formulas.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1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match the shape name with the correct bond angles</a:t>
            </a:r>
          </a:p>
          <a:p>
            <a:endParaRPr lang="en-US" dirty="0"/>
          </a:p>
          <a:p>
            <a:r>
              <a:rPr lang="en-US" dirty="0" smtClean="0"/>
              <a:t>Next flip over the cards and play memory with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Discuss</a:t>
            </a:r>
          </a:p>
          <a:p>
            <a:pPr>
              <a:buFontTx/>
              <a:buChar char="-"/>
            </a:pPr>
            <a:r>
              <a:rPr lang="en-US" dirty="0" smtClean="0"/>
              <a:t>Are there any shapes that are always nonpolar?</a:t>
            </a:r>
          </a:p>
          <a:p>
            <a:pPr>
              <a:buFontTx/>
              <a:buChar char="-"/>
            </a:pPr>
            <a:r>
              <a:rPr lang="en-US" dirty="0" smtClean="0"/>
              <a:t>Are there any shapes that are always polar?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9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0152"/>
            <a:ext cx="9040969" cy="1600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 the steps to drawing a </a:t>
            </a:r>
            <a:r>
              <a:rPr lang="en-US" dirty="0" err="1" smtClean="0"/>
              <a:t>lewis</a:t>
            </a:r>
            <a:r>
              <a:rPr lang="en-US" dirty="0" smtClean="0"/>
              <a:t> structure in order. Omit any steps that aren’t correct.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747434"/>
              </p:ext>
            </p:extLst>
          </p:nvPr>
        </p:nvGraphicFramePr>
        <p:xfrm>
          <a:off x="154546" y="1825624"/>
          <a:ext cx="8989454" cy="5099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4727"/>
                <a:gridCol w="4494727"/>
              </a:tblGrid>
              <a:tr h="9135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electrons</a:t>
                      </a:r>
                      <a:r>
                        <a:rPr lang="en-US" sz="2400" baseline="0" dirty="0" smtClean="0"/>
                        <a:t> should be placed on the central atom.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Add electrons to </a:t>
                      </a:r>
                      <a:r>
                        <a:rPr lang="en-US" sz="2400" dirty="0" err="1" smtClean="0"/>
                        <a:t>noncentral</a:t>
                      </a:r>
                      <a:r>
                        <a:rPr lang="en-US" sz="2400" dirty="0" smtClean="0"/>
                        <a:t> atoms until they have a full octet.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5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Place </a:t>
                      </a:r>
                      <a:r>
                        <a:rPr lang="en-US" sz="2400" dirty="0" err="1" smtClean="0"/>
                        <a:t>noncentral</a:t>
                      </a:r>
                      <a:r>
                        <a:rPr lang="en-US" sz="2400" dirty="0" smtClean="0"/>
                        <a:t> atoms around central atom and connect with lines.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Check that the octet rule is met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1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Place electrons around the central atom until it has a full</a:t>
                      </a:r>
                      <a:r>
                        <a:rPr lang="en-US" sz="2400" baseline="0" dirty="0" smtClean="0"/>
                        <a:t> octet; extra electrons go on the </a:t>
                      </a:r>
                      <a:r>
                        <a:rPr lang="en-US" sz="2400" baseline="0" dirty="0" err="1" smtClean="0"/>
                        <a:t>noncentral</a:t>
                      </a:r>
                      <a:r>
                        <a:rPr lang="en-US" sz="2400" baseline="0" dirty="0" smtClean="0"/>
                        <a:t> atoms.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Pick the central atom (lowest electronegativity)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9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Calculate formal charge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Count valence electrons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Pick the central atom (highest electronegativity)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9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Lewis Structure for the following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aseline="30000" dirty="0"/>
          </a:p>
          <a:p>
            <a:r>
              <a:rPr lang="en-US" dirty="0" smtClean="0"/>
              <a:t>ClF</a:t>
            </a:r>
            <a:r>
              <a:rPr lang="en-US" baseline="-25000" dirty="0" smtClean="0"/>
              <a:t>5</a:t>
            </a:r>
          </a:p>
          <a:p>
            <a:endParaRPr lang="en-US" dirty="0"/>
          </a:p>
          <a:p>
            <a:r>
              <a:rPr lang="en-US" dirty="0" smtClean="0"/>
              <a:t>Chlorite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(Don’t forget to calculate the formal charge)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6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304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Dihydrogen monosulfide </vt:lpstr>
      <vt:lpstr>Write the formula and names for the following.</vt:lpstr>
      <vt:lpstr>What is the difference between the two different bent molecules?</vt:lpstr>
      <vt:lpstr>How many bonding electron domains do these molecule have?</vt:lpstr>
      <vt:lpstr>Create a Venn diagram</vt:lpstr>
      <vt:lpstr>Memory Game</vt:lpstr>
      <vt:lpstr>Put the steps to drawing a lewis structure in order. Omit any steps that aren’t correct.</vt:lpstr>
      <vt:lpstr>Draw the Lewis Structure for the following molecules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Stations Lab</dc:title>
  <dc:creator>Laura Merino</dc:creator>
  <cp:lastModifiedBy>Hope Lozano</cp:lastModifiedBy>
  <cp:revision>18</cp:revision>
  <cp:lastPrinted>2015-11-23T21:25:10Z</cp:lastPrinted>
  <dcterms:created xsi:type="dcterms:W3CDTF">2014-11-07T03:13:37Z</dcterms:created>
  <dcterms:modified xsi:type="dcterms:W3CDTF">2015-12-01T21:27:37Z</dcterms:modified>
</cp:coreProperties>
</file>