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CAEF-1DFE-49A2-A431-027D54204AC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D1E1-8537-421E-90BE-FFEB9426C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3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CAEF-1DFE-49A2-A431-027D54204AC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D1E1-8537-421E-90BE-FFEB9426C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0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CAEF-1DFE-49A2-A431-027D54204AC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D1E1-8537-421E-90BE-FFEB9426C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5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CAEF-1DFE-49A2-A431-027D54204AC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D1E1-8537-421E-90BE-FFEB9426C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8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CAEF-1DFE-49A2-A431-027D54204AC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D1E1-8537-421E-90BE-FFEB9426C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0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CAEF-1DFE-49A2-A431-027D54204AC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D1E1-8537-421E-90BE-FFEB9426C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03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CAEF-1DFE-49A2-A431-027D54204AC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D1E1-8537-421E-90BE-FFEB9426C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0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CAEF-1DFE-49A2-A431-027D54204AC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D1E1-8537-421E-90BE-FFEB9426C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5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CAEF-1DFE-49A2-A431-027D54204AC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D1E1-8537-421E-90BE-FFEB9426C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CAEF-1DFE-49A2-A431-027D54204AC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D1E1-8537-421E-90BE-FFEB9426C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3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CAEF-1DFE-49A2-A431-027D54204AC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D1E1-8537-421E-90BE-FFEB9426C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9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DCAEF-1DFE-49A2-A431-027D54204AC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3D1E1-8537-421E-90BE-FFEB9426C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3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be checking page </a:t>
            </a:r>
            <a:r>
              <a:rPr lang="en-US" dirty="0" smtClean="0"/>
              <a:t>9 </a:t>
            </a:r>
            <a:r>
              <a:rPr lang="en-US" dirty="0" smtClean="0"/>
              <a:t>with </a:t>
            </a:r>
            <a:r>
              <a:rPr lang="en-US" dirty="0" smtClean="0"/>
              <a:t>your teammates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45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Fair 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awesome abstracts!</a:t>
            </a:r>
          </a:p>
          <a:p>
            <a:r>
              <a:rPr lang="en-US" dirty="0" smtClean="0"/>
              <a:t>Everyone can improve their grade</a:t>
            </a:r>
          </a:p>
          <a:p>
            <a:r>
              <a:rPr lang="en-US" dirty="0" smtClean="0"/>
              <a:t>You can earn </a:t>
            </a:r>
            <a:r>
              <a:rPr lang="en-US" u="sng" dirty="0" smtClean="0"/>
              <a:t>up to</a:t>
            </a:r>
            <a:r>
              <a:rPr lang="en-US" dirty="0" smtClean="0"/>
              <a:t> half credit back by updating your abstract</a:t>
            </a:r>
          </a:p>
          <a:p>
            <a:r>
              <a:rPr lang="en-US" dirty="0" smtClean="0"/>
              <a:t>Staple your new abstract on top of your original abstract (this is important)</a:t>
            </a:r>
          </a:p>
          <a:p>
            <a:r>
              <a:rPr lang="en-US" dirty="0" smtClean="0"/>
              <a:t>Due next class (after next class, you cannot resubmit)</a:t>
            </a:r>
          </a:p>
        </p:txBody>
      </p:sp>
    </p:spTree>
    <p:extLst>
      <p:ext uri="{BB962C8B-B14F-4D97-AF65-F5344CB8AC3E}">
        <p14:creationId xmlns:p14="http://schemas.microsoft.com/office/powerpoint/2010/main" val="109201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I grade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Purpose</a:t>
            </a:r>
          </a:p>
          <a:p>
            <a:r>
              <a:rPr lang="en-US" dirty="0" smtClean="0"/>
              <a:t>Procedure</a:t>
            </a:r>
          </a:p>
          <a:p>
            <a:r>
              <a:rPr lang="en-US" dirty="0" smtClean="0"/>
              <a:t>Data (means and standard deviations)</a:t>
            </a:r>
          </a:p>
          <a:p>
            <a:pPr lvl="1"/>
            <a:r>
              <a:rPr lang="en-US" dirty="0" smtClean="0"/>
              <a:t>BAD: And the data for rocky creeks was 13.1ppm as the mean and 1.4 as the standard deviation</a:t>
            </a:r>
          </a:p>
          <a:p>
            <a:pPr lvl="1"/>
            <a:r>
              <a:rPr lang="en-US" dirty="0" smtClean="0"/>
              <a:t>GOOD: The average dissolved oxygen in the creek was 13.1  (1.4) ppm.</a:t>
            </a:r>
          </a:p>
          <a:p>
            <a:r>
              <a:rPr lang="en-US" dirty="0" smtClean="0"/>
              <a:t>Conclusion (with p-values)</a:t>
            </a:r>
          </a:p>
          <a:p>
            <a:r>
              <a:rPr lang="en-US" dirty="0" smtClean="0"/>
              <a:t>Clear &amp; formal writing</a:t>
            </a:r>
          </a:p>
          <a:p>
            <a:endParaRPr lang="en-US" dirty="0"/>
          </a:p>
          <a:p>
            <a:r>
              <a:rPr lang="en-US" dirty="0" smtClean="0"/>
              <a:t>Past tense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46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</a:t>
            </a:r>
            <a:r>
              <a:rPr lang="en-US" smtClean="0"/>
              <a:t>your results/Conclusion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scientific phenomena </a:t>
            </a:r>
          </a:p>
          <a:p>
            <a:pPr lvl="1"/>
            <a:r>
              <a:rPr lang="en-US" dirty="0" smtClean="0"/>
              <a:t>(for example) what sound is, how an ear works, how a hearing aid works</a:t>
            </a:r>
          </a:p>
          <a:p>
            <a:pPr lvl="1"/>
            <a:r>
              <a:rPr lang="en-US" dirty="0"/>
              <a:t>You </a:t>
            </a:r>
            <a:r>
              <a:rPr lang="en-US" dirty="0" smtClean="0"/>
              <a:t>need </a:t>
            </a:r>
            <a:r>
              <a:rPr lang="en-US" dirty="0"/>
              <a:t>to do some background </a:t>
            </a:r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Use vocabulary</a:t>
            </a:r>
          </a:p>
          <a:p>
            <a:r>
              <a:rPr lang="en-US" dirty="0" smtClean="0"/>
              <a:t>Then, use this information to explain why you got your results</a:t>
            </a:r>
          </a:p>
        </p:txBody>
      </p:sp>
    </p:spTree>
    <p:extLst>
      <p:ext uri="{BB962C8B-B14F-4D97-AF65-F5344CB8AC3E}">
        <p14:creationId xmlns:p14="http://schemas.microsoft.com/office/powerpoint/2010/main" val="14711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BF</a:t>
            </a:r>
            <a:r>
              <a:rPr lang="en-US" baseline="-25000" dirty="0" smtClean="0"/>
              <a:t>3</a:t>
            </a:r>
            <a:r>
              <a:rPr lang="en-US" dirty="0" smtClean="0"/>
              <a:t> nonpolar?</a:t>
            </a:r>
          </a:p>
          <a:p>
            <a:r>
              <a:rPr lang="en-US" dirty="0" smtClean="0"/>
              <a:t>Why is NH</a:t>
            </a:r>
            <a:r>
              <a:rPr lang="en-US" baseline="-25000" dirty="0" smtClean="0"/>
              <a:t>3</a:t>
            </a:r>
            <a:r>
              <a:rPr lang="en-US" dirty="0" smtClean="0"/>
              <a:t> polar?</a:t>
            </a:r>
          </a:p>
          <a:p>
            <a:r>
              <a:rPr lang="en-US" dirty="0" smtClean="0"/>
              <a:t>Why is BClF</a:t>
            </a:r>
            <a:r>
              <a:rPr lang="en-US" baseline="-25000" dirty="0" smtClean="0"/>
              <a:t>2</a:t>
            </a:r>
            <a:r>
              <a:rPr lang="en-US" dirty="0" smtClean="0"/>
              <a:t> polar?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2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529" y="154546"/>
            <a:ext cx="7886700" cy="57390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Why is BF</a:t>
            </a:r>
            <a:r>
              <a:rPr lang="en-US" baseline="-25000" dirty="0" smtClean="0"/>
              <a:t>3</a:t>
            </a:r>
            <a:r>
              <a:rPr lang="en-US" dirty="0" smtClean="0"/>
              <a:t> nonpolar?</a:t>
            </a:r>
          </a:p>
          <a:p>
            <a:pPr lvl="1"/>
            <a:r>
              <a:rPr lang="en-US" dirty="0" smtClean="0"/>
              <a:t>Since all attached atoms have the same electronegativity and are symmetrically arranged around the central atom, the electron cloud is symmetric and the molecule is nonpolar. </a:t>
            </a:r>
          </a:p>
          <a:p>
            <a:r>
              <a:rPr lang="en-US" dirty="0" smtClean="0"/>
              <a:t>Why is NH</a:t>
            </a:r>
            <a:r>
              <a:rPr lang="en-US" baseline="-25000" dirty="0" smtClean="0"/>
              <a:t>3</a:t>
            </a:r>
            <a:r>
              <a:rPr lang="en-US" dirty="0" smtClean="0"/>
              <a:t> polar?	</a:t>
            </a:r>
          </a:p>
          <a:p>
            <a:pPr lvl="1"/>
            <a:r>
              <a:rPr lang="en-US" dirty="0" smtClean="0"/>
              <a:t>The nonbonding electron domain on nitrogen creates an asymmetrical arrangement of hydrogen atoms. As a result, the electron cloud is larger around the more electronegative nitrogen and the molecular is polar.</a:t>
            </a:r>
          </a:p>
          <a:p>
            <a:r>
              <a:rPr lang="en-US" dirty="0" smtClean="0"/>
              <a:t>Why is BClF</a:t>
            </a:r>
            <a:r>
              <a:rPr lang="en-US" baseline="-25000" dirty="0" smtClean="0"/>
              <a:t>2</a:t>
            </a:r>
            <a:r>
              <a:rPr lang="en-US" dirty="0" smtClean="0"/>
              <a:t> polar?</a:t>
            </a:r>
          </a:p>
          <a:p>
            <a:pPr lvl="1"/>
            <a:r>
              <a:rPr lang="en-US" dirty="0" smtClean="0"/>
              <a:t>Although the atoms are symmetrically arranged, the difference in electronegativity between fluorine and chlorine creates a polar molecule. Since fluorine is more electronegative, it pulls bonded electrons more closely, creating </a:t>
            </a:r>
            <a:r>
              <a:rPr lang="en-US" smtClean="0"/>
              <a:t>an asymmetrical </a:t>
            </a:r>
            <a:r>
              <a:rPr lang="en-US" dirty="0" smtClean="0"/>
              <a:t>electron cloud.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68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2622</TotalTime>
  <Words>219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Please be checking page 9 with your teammates</vt:lpstr>
      <vt:lpstr>Science Fair Abstract</vt:lpstr>
      <vt:lpstr>What did I grade for?</vt:lpstr>
      <vt:lpstr>Explaining your results/Conclusion</vt:lpstr>
      <vt:lpstr>PowerPoint Presentation</vt:lpstr>
      <vt:lpstr>PowerPoint Presentation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be checking page 8 lewis structures with your teammates</dc:title>
  <dc:creator>Hope Lozano</dc:creator>
  <cp:lastModifiedBy>Hope Lozano</cp:lastModifiedBy>
  <cp:revision>10</cp:revision>
  <dcterms:created xsi:type="dcterms:W3CDTF">2015-11-18T21:31:57Z</dcterms:created>
  <dcterms:modified xsi:type="dcterms:W3CDTF">2015-11-20T18:00:52Z</dcterms:modified>
</cp:coreProperties>
</file>