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3" r:id="rId7"/>
    <p:sldId id="266" r:id="rId8"/>
    <p:sldId id="265" r:id="rId9"/>
    <p:sldId id="267" r:id="rId10"/>
    <p:sldId id="262" r:id="rId11"/>
    <p:sldId id="264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9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8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9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7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5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4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8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6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2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D4FE4-D0E2-44FE-ABD5-25EBBCBCB31E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A681-A3AF-4A99-9B1B-6B20170DA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0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your desk completely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stats test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lewis</a:t>
            </a:r>
            <a:r>
              <a:rPr lang="en-US" dirty="0" smtClean="0"/>
              <a:t> structure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2050" name="Picture 2" descr="C:\Users\E131980\Dropbox\H2S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88" t="6888" r="32123"/>
          <a:stretch/>
        </p:blipFill>
        <p:spPr bwMode="auto">
          <a:xfrm>
            <a:off x="3124200" y="762000"/>
            <a:ext cx="2840182" cy="579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99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E131980\Dropbox\nam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9" t="5606" r="37030" b="13789"/>
          <a:stretch/>
        </p:blipFill>
        <p:spPr bwMode="auto">
          <a:xfrm>
            <a:off x="2438400" y="152400"/>
            <a:ext cx="4648200" cy="650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919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131980\Dropbox\F and 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1" r="4970" b="32879"/>
          <a:stretch/>
        </p:blipFill>
        <p:spPr bwMode="auto">
          <a:xfrm>
            <a:off x="1371600" y="1295399"/>
            <a:ext cx="6781800" cy="444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96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Silently read over the steps to writing a </a:t>
            </a:r>
            <a:r>
              <a:rPr lang="en-US" dirty="0" err="1" smtClean="0"/>
              <a:t>lewis</a:t>
            </a:r>
            <a:r>
              <a:rPr lang="en-US" dirty="0" smtClean="0"/>
              <a:t> structure and formal charge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8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Phosphate (PO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3-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</a:t>
            </a:r>
            <a:r>
              <a:rPr lang="en-US" dirty="0" err="1" smtClean="0"/>
              <a:t>lewis</a:t>
            </a:r>
            <a:r>
              <a:rPr lang="en-US" dirty="0" smtClean="0"/>
              <a:t> structure (</a:t>
            </a:r>
            <a:r>
              <a:rPr lang="en-US" dirty="0" err="1" smtClean="0"/>
              <a:t>calc</a:t>
            </a:r>
            <a:r>
              <a:rPr lang="en-US" dirty="0" smtClean="0"/>
              <a:t> FC)</a:t>
            </a:r>
          </a:p>
          <a:p>
            <a:r>
              <a:rPr lang="en-US" dirty="0" smtClean="0"/>
              <a:t>Identify shape names</a:t>
            </a:r>
          </a:p>
          <a:p>
            <a:r>
              <a:rPr lang="en-US" dirty="0" smtClean="0"/>
              <a:t>Identify shape angles</a:t>
            </a:r>
          </a:p>
          <a:p>
            <a:r>
              <a:rPr lang="en-US" dirty="0" smtClean="0"/>
              <a:t>Polar or nonpolar</a:t>
            </a:r>
          </a:p>
          <a:p>
            <a:r>
              <a:rPr lang="en-US" dirty="0"/>
              <a:t>H</a:t>
            </a:r>
            <a:r>
              <a:rPr lang="en-US" dirty="0" smtClean="0"/>
              <a:t>ybridization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sulfite (SO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</a:t>
            </a:r>
            <a:r>
              <a:rPr lang="en-US" dirty="0" err="1" smtClean="0"/>
              <a:t>lewis</a:t>
            </a:r>
            <a:r>
              <a:rPr lang="en-US" dirty="0" smtClean="0"/>
              <a:t> structure (</a:t>
            </a:r>
            <a:r>
              <a:rPr lang="en-US" dirty="0" err="1" smtClean="0"/>
              <a:t>calc</a:t>
            </a:r>
            <a:r>
              <a:rPr lang="en-US" dirty="0" smtClean="0"/>
              <a:t> FC)</a:t>
            </a:r>
          </a:p>
          <a:p>
            <a:r>
              <a:rPr lang="en-US" dirty="0" smtClean="0"/>
              <a:t>Identify shape names</a:t>
            </a:r>
          </a:p>
          <a:p>
            <a:r>
              <a:rPr lang="en-US" dirty="0" smtClean="0"/>
              <a:t>Identify shape angles</a:t>
            </a:r>
          </a:p>
          <a:p>
            <a:r>
              <a:rPr lang="en-US" dirty="0" smtClean="0"/>
              <a:t>Polar or nonpolar</a:t>
            </a:r>
          </a:p>
          <a:p>
            <a:r>
              <a:rPr lang="en-US" dirty="0" smtClean="0"/>
              <a:t>hybridization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E131980\Dropbox\J and 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2" r="17819" b="5606"/>
          <a:stretch/>
        </p:blipFill>
        <p:spPr bwMode="auto">
          <a:xfrm>
            <a:off x="2971800" y="685800"/>
            <a:ext cx="5070764" cy="572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4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7" t="37805" r="10370" b="23625"/>
          <a:stretch/>
        </p:blipFill>
        <p:spPr>
          <a:xfrm>
            <a:off x="914400" y="1219200"/>
            <a:ext cx="7499050" cy="3810000"/>
          </a:xfrm>
        </p:spPr>
      </p:pic>
    </p:spTree>
    <p:extLst>
      <p:ext uri="{BB962C8B-B14F-4D97-AF65-F5344CB8AC3E}">
        <p14:creationId xmlns:p14="http://schemas.microsoft.com/office/powerpoint/2010/main" val="343073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647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polar – bent, </a:t>
            </a:r>
            <a:r>
              <a:rPr lang="en-US" dirty="0" err="1" smtClean="0"/>
              <a:t>trigonal</a:t>
            </a:r>
            <a:r>
              <a:rPr lang="en-US" dirty="0" smtClean="0"/>
              <a:t> pyramidal, bent, see saw, t-shape, square pyramidal</a:t>
            </a:r>
          </a:p>
          <a:p>
            <a:r>
              <a:rPr lang="en-US" dirty="0" smtClean="0"/>
              <a:t>Always nonpolar -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02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103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Clear your desk completely</vt:lpstr>
      <vt:lpstr>PowerPoint Presentation</vt:lpstr>
      <vt:lpstr>Phosphate (PO43-)</vt:lpstr>
      <vt:lpstr>sulfite (SO3-2)</vt:lpstr>
      <vt:lpstr>Station Review</vt:lpstr>
      <vt:lpstr>2</vt:lpstr>
      <vt:lpstr>3</vt:lpstr>
      <vt:lpstr>4</vt:lpstr>
      <vt:lpstr>5</vt:lpstr>
      <vt:lpstr>6</vt:lpstr>
      <vt:lpstr>7</vt:lpstr>
      <vt:lpstr>8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Phosphate (PO43-)</dc:title>
  <dc:creator>Hope Lozano</dc:creator>
  <cp:lastModifiedBy>Hope Lozano</cp:lastModifiedBy>
  <cp:revision>9</cp:revision>
  <dcterms:created xsi:type="dcterms:W3CDTF">2015-11-30T15:12:30Z</dcterms:created>
  <dcterms:modified xsi:type="dcterms:W3CDTF">2015-11-30T21:34:12Z</dcterms:modified>
</cp:coreProperties>
</file>