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8130-E143-4B14-A56F-FC9E72C64AA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7CAC-729D-4F4A-8C14-7531575F2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5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8130-E143-4B14-A56F-FC9E72C64AA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7CAC-729D-4F4A-8C14-7531575F2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3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8130-E143-4B14-A56F-FC9E72C64AA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7CAC-729D-4F4A-8C14-7531575F2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6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8130-E143-4B14-A56F-FC9E72C64AA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7CAC-729D-4F4A-8C14-7531575F2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9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8130-E143-4B14-A56F-FC9E72C64AA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7CAC-729D-4F4A-8C14-7531575F2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2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8130-E143-4B14-A56F-FC9E72C64AA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7CAC-729D-4F4A-8C14-7531575F2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3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8130-E143-4B14-A56F-FC9E72C64AA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7CAC-729D-4F4A-8C14-7531575F2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1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8130-E143-4B14-A56F-FC9E72C64AA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7CAC-729D-4F4A-8C14-7531575F2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8130-E143-4B14-A56F-FC9E72C64AA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7CAC-729D-4F4A-8C14-7531575F2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7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8130-E143-4B14-A56F-FC9E72C64AA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7CAC-729D-4F4A-8C14-7531575F2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8130-E143-4B14-A56F-FC9E72C64AA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7CAC-729D-4F4A-8C14-7531575F2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2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18130-E143-4B14-A56F-FC9E72C64AAC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57CAC-729D-4F4A-8C14-7531575F2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7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xNfJLMNS4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Mixtures – can be separated based on physical properties (like state or boiling point)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19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Filtration</a:t>
            </a:r>
            <a:r>
              <a:rPr lang="en-US" dirty="0"/>
              <a:t> – separates a solid from a </a:t>
            </a:r>
            <a:r>
              <a:rPr lang="en-US" dirty="0" smtClean="0"/>
              <a:t>liquid based on </a:t>
            </a:r>
            <a:r>
              <a:rPr lang="en-US" dirty="0" smtClean="0"/>
              <a:t>the physical </a:t>
            </a:r>
            <a:r>
              <a:rPr lang="en-US" dirty="0" smtClean="0"/>
              <a:t>property of state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t="6734"/>
          <a:stretch/>
        </p:blipFill>
        <p:spPr bwMode="auto">
          <a:xfrm>
            <a:off x="2578580" y="1410254"/>
            <a:ext cx="4546840" cy="48140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58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859" y="96464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Distillation</a:t>
            </a:r>
            <a:r>
              <a:rPr lang="en-US" dirty="0"/>
              <a:t> – separates </a:t>
            </a:r>
            <a:r>
              <a:rPr lang="en-US" dirty="0" smtClean="0"/>
              <a:t>a solution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2 liquids or liquid/solid) based </a:t>
            </a:r>
            <a:r>
              <a:rPr lang="en-US" dirty="0"/>
              <a:t>on </a:t>
            </a:r>
            <a:r>
              <a:rPr lang="en-US" dirty="0" smtClean="0"/>
              <a:t>differences in </a:t>
            </a:r>
            <a:r>
              <a:rPr lang="en-US" dirty="0">
                <a:sym typeface="Wingdings" panose="05000000000000000000" pitchFamily="2" charset="2"/>
              </a:rPr>
              <a:t>physical property</a:t>
            </a:r>
            <a:r>
              <a:rPr lang="en-US" dirty="0"/>
              <a:t> </a:t>
            </a:r>
            <a:r>
              <a:rPr lang="en-US" dirty="0" smtClean="0"/>
              <a:t>of boiling </a:t>
            </a:r>
            <a:r>
              <a:rPr lang="en-US" dirty="0" smtClean="0"/>
              <a:t>point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(</a:t>
            </a:r>
            <a:r>
              <a:rPr lang="en-US" sz="18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8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www.youtube.com/watch?v=xxNfJLMNS4E</a:t>
            </a:r>
            <a:r>
              <a:rPr lang="en-US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2793035"/>
            <a:ext cx="7886700" cy="3884524"/>
          </a:xfrm>
        </p:spPr>
        <p:txBody>
          <a:bodyPr/>
          <a:lstStyle/>
          <a:p>
            <a:r>
              <a:rPr lang="en-US" dirty="0"/>
              <a:t>-the mixture is heated</a:t>
            </a:r>
          </a:p>
          <a:p>
            <a:r>
              <a:rPr lang="en-US" dirty="0"/>
              <a:t>-temperature rises until the boiling point of liquid A is reached</a:t>
            </a:r>
          </a:p>
          <a:p>
            <a:r>
              <a:rPr lang="en-US" dirty="0"/>
              <a:t>-liquid A boils into gas A</a:t>
            </a:r>
          </a:p>
          <a:p>
            <a:r>
              <a:rPr lang="en-US" dirty="0"/>
              <a:t>-gas A is condensed and collected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6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Substances (compounds or elemental molecules) – Energy must be used to </a:t>
            </a:r>
            <a:r>
              <a:rPr lang="en-US" smtClean="0"/>
              <a:t>break bonds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0314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Mixtures can be separated physically</a:t>
            </a:r>
          </a:p>
          <a:p>
            <a:r>
              <a:rPr lang="en-US" dirty="0" smtClean="0"/>
              <a:t>Pure substances must be separated chemically (must put in energy to break bonds)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81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1188</TotalTime>
  <Words>106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Filtration – separates a solid from a liquid based on the physical property of state</vt:lpstr>
      <vt:lpstr>Distillation – separates a solution  (2 liquids or liquid/solid) based on differences in physical property of boiling point (https://www.youtube.com/watch?v=xxNfJLMNS4E) </vt:lpstr>
      <vt:lpstr>PowerPoint Presentation</vt:lpstr>
      <vt:lpstr>Take Home Point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a team, create definitions  forphysical property and chemical property. Consult the internet and a textbook. Include examples.</dc:title>
  <dc:creator>Hope Lozano</dc:creator>
  <cp:lastModifiedBy>Hope Lozano</cp:lastModifiedBy>
  <cp:revision>8</cp:revision>
  <dcterms:created xsi:type="dcterms:W3CDTF">2015-08-24T20:02:03Z</dcterms:created>
  <dcterms:modified xsi:type="dcterms:W3CDTF">2015-08-26T15:43:30Z</dcterms:modified>
</cp:coreProperties>
</file>