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5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2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2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B9C6-7CB4-4596-9BA3-6AF7326FFE1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BE96-D315-4AD5-989A-29F41B3E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0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with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The Bugatti Veyron can travel 1.2 X 10 </a:t>
            </a:r>
            <a:r>
              <a:rPr lang="en-US" baseline="30000" dirty="0" smtClean="0"/>
              <a:t>12</a:t>
            </a:r>
            <a:r>
              <a:rPr lang="en-US" dirty="0" smtClean="0"/>
              <a:t> Å per second. How many miles per hour is this?</a:t>
            </a:r>
          </a:p>
          <a:p>
            <a:r>
              <a:rPr lang="en-US" dirty="0" smtClean="0"/>
              <a:t>Check your answer with your</a:t>
            </a:r>
          </a:p>
          <a:p>
            <a:pPr marL="0" indent="0">
              <a:buNone/>
            </a:pPr>
            <a:r>
              <a:rPr lang="en-US" dirty="0" smtClean="0"/>
              <a:t> group.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276599"/>
            <a:ext cx="4953000" cy="30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DA with squared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Liechtenstein is a country between Switzerland and Austria. It is 1.61 X 10 </a:t>
            </a:r>
            <a:r>
              <a:rPr lang="en-US" baseline="30000" dirty="0" smtClean="0"/>
              <a:t>12</a:t>
            </a:r>
            <a:r>
              <a:rPr lang="en-US" baseline="-25000" dirty="0" smtClean="0"/>
              <a:t> </a:t>
            </a:r>
            <a:r>
              <a:rPr lang="en-US" dirty="0" smtClean="0"/>
              <a:t>cm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r>
              <a:rPr lang="en-US" baseline="30000" dirty="0" smtClean="0"/>
              <a:t> </a:t>
            </a:r>
            <a:r>
              <a:rPr lang="en-US" dirty="0" smtClean="0"/>
              <a:t> How many square miles is it?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28600"/>
            <a:ext cx="2653860" cy="270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 with cubed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94" y="1800095"/>
            <a:ext cx="8229600" cy="4525963"/>
          </a:xfrm>
        </p:spPr>
        <p:txBody>
          <a:bodyPr/>
          <a:lstStyle/>
          <a:p>
            <a:r>
              <a:rPr lang="en-US" dirty="0" smtClean="0"/>
              <a:t>The average human fart has a volume of</a:t>
            </a:r>
          </a:p>
          <a:p>
            <a:pPr marL="0" indent="0">
              <a:buNone/>
            </a:pPr>
            <a:r>
              <a:rPr lang="en-US" dirty="0" smtClean="0"/>
              <a:t>1.2 X10</a:t>
            </a:r>
            <a:r>
              <a:rPr lang="en-US" baseline="30000" dirty="0" smtClean="0"/>
              <a:t>-3</a:t>
            </a:r>
            <a:r>
              <a:rPr lang="en-US" dirty="0" smtClean="0"/>
              <a:t> ft</a:t>
            </a:r>
            <a:r>
              <a:rPr lang="en-US" baseline="30000" dirty="0" smtClean="0"/>
              <a:t>3</a:t>
            </a:r>
            <a:r>
              <a:rPr lang="en-US" dirty="0" smtClean="0"/>
              <a:t>.  Convert the average fart to </a:t>
            </a:r>
            <a:r>
              <a:rPr lang="en-US" dirty="0" err="1" smtClean="0"/>
              <a:t>mL.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28575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3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 with Rates</vt:lpstr>
      <vt:lpstr>DA with squared</vt:lpstr>
      <vt:lpstr>DA with cubed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with Rates</dc:title>
  <dc:creator>Hope Lozano</dc:creator>
  <cp:lastModifiedBy>Hope Lozano</cp:lastModifiedBy>
  <cp:revision>1</cp:revision>
  <dcterms:created xsi:type="dcterms:W3CDTF">2015-09-05T01:37:04Z</dcterms:created>
  <dcterms:modified xsi:type="dcterms:W3CDTF">2015-09-05T01:37:31Z</dcterms:modified>
</cp:coreProperties>
</file>